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1" autoAdjust="0"/>
  </p:normalViewPr>
  <p:slideViewPr>
    <p:cSldViewPr>
      <p:cViewPr varScale="1">
        <p:scale>
          <a:sx n="104" d="100"/>
          <a:sy n="10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40033-BBB2-4404-9EB9-19EC4205A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2A8CF-93A1-460E-9D27-D5ACC1F2C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A8CF-93A1-460E-9D27-D5ACC1F2C03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A271-77B4-4D86-8445-C13192ED298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CBEC8-D305-4A33-B2BB-06F47913E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0474-E918-412B-9322-1F7DA7795811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F4CC-C5C8-4037-80F8-E385ED139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AA89-A8F4-4EA9-AF32-8F956F98047F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E5EC-1741-4110-8A31-3791B1516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A27F-34E3-40A0-975D-8DDC79A6381E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208A-DFDD-432A-A562-DCABEE6A3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3A076-9D79-46D2-A750-7B770BC70D1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24EE-0CB7-4592-9209-118285ECC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10F0-D4C1-47F5-9F74-A58875BF6F77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B7A-DEC6-400A-88B2-6B4D8F5A3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199-BEB6-4CFA-9DB3-02E63F50ABCC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A9AF-03F9-4B09-A893-1EA167A6B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F3E7-65B5-4B8E-B602-2CA42E4ED313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0A46-F809-48F6-B111-0A40FB05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1B73-976D-4B36-A474-A456AF001D65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3ADAD-1021-47B7-956B-1C1003C19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12AC4-A328-434F-9C70-8DFFFCA2A941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86B3-6385-4DD2-AFBF-4FC2A3B22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43B0-0351-4968-AE41-86F16A3FF464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4CE2-61F9-40D1-BC1E-EE0C01771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9ACB7-0FB3-42D9-AA20-31191993BED5}" type="datetimeFigureOut">
              <a:rPr lang="ru-RU"/>
              <a:pPr>
                <a:defRPr/>
              </a:pPr>
              <a:t>19.02.2019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50AA4-7269-4E08-977A-4051EAE68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9" r:id="rId5"/>
    <p:sldLayoutId id="2147483754" r:id="rId6"/>
    <p:sldLayoutId id="2147483760" r:id="rId7"/>
    <p:sldLayoutId id="2147483761" r:id="rId8"/>
    <p:sldLayoutId id="2147483762" r:id="rId9"/>
    <p:sldLayoutId id="2147483753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"ВОПРОС-ОТВЕТ" граждан по бюджетной тематике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08720"/>
          <a:ext cx="8715437" cy="513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9"/>
                <a:gridCol w="1168735"/>
                <a:gridCol w="2188851"/>
                <a:gridCol w="5000662"/>
              </a:tblGrid>
              <a:tr h="3828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Текст</a:t>
                      </a:r>
                      <a:r>
                        <a:rPr lang="ru-RU" sz="1600" baseline="0" dirty="0" smtClean="0"/>
                        <a:t> сообщения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1455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18.01.2019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Добрый день, хотелось бы узнать, по каким принципам формируется бюджет?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Вся бюджетная система Российской Федерации основана на 13 принципах, установленных главой 5 Бюджетного кодекса Российской Федерации, это принципы: единства бюджетной системы Российской Федерации; разграничения доходов, расходов и источников финансирования дефицитов бюджетов между бюджетами бюджетной системы Российской Федерации; самостоятельности бюджетов; равенства бюджетных прав субъектов Российской Федерации, муниципальных образований; полноты отражения доходов, расходов и источников финансирования дефицитов бюджетов; сбалансированности бюджета; эффективности использования бюджетных средств; общего (совокупного) покрытия расходов бюджетов; прозрачности (открытости); достоверности бюджета; адресности и целевого характера бюджетных средств; подведомственности расходов бюджетов; единства кассы</a:t>
                      </a:r>
                    </a:p>
                  </a:txBody>
                  <a:tcPr/>
                </a:tc>
              </a:tr>
              <a:tr h="15799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31.01.2019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/>
                    </a:p>
                    <a:p>
                      <a:pPr algn="l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Здравствуйте, ответьте, пожалуйста, что относится к налоговым доходам бюджета МО "Городской округ "Город Нарьян-Мар</a:t>
                      </a:r>
                      <a:endParaRPr lang="ru-RU" sz="1200" i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налоговым доходам бюджета МО "Городской округ "Город Нарьян-Мар" относятся: НДФЛ, налог на товары, реализуемые на территории РФ, налог на совокупный доход, налог на имущество, государственная пошлина.</a:t>
                      </a:r>
                      <a:endParaRPr lang="ru-RU" sz="1200" b="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58200" cy="71438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"ВОПРОС-ОТВЕТ" граждан по бюджетной тематике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908720"/>
          <a:ext cx="8715437" cy="510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9"/>
                <a:gridCol w="1168735"/>
                <a:gridCol w="2188851"/>
                <a:gridCol w="5000662"/>
              </a:tblGrid>
              <a:tr h="3828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Дата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Текст</a:t>
                      </a:r>
                      <a:r>
                        <a:rPr lang="ru-RU" sz="1600" baseline="0" dirty="0" smtClean="0"/>
                        <a:t> сообщения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</a:t>
                      </a:r>
                      <a:endParaRPr lang="ru-RU" sz="16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15613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0" dirty="0" smtClean="0">
                          <a:solidFill>
                            <a:schemeClr val="dk1"/>
                          </a:solidFill>
                        </a:rPr>
                        <a:t>08.02.2019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какую отрасль в 2019 году направлен наибольший объем средств местного бюджета?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 наибольший объем расходов местного бюджета в отраслевом разрезе направляется на «Жилищно-коммунальное хозяйство».  На 2019 год  на ЖКХ из бюджета было запланировано 426 433,2 тыс.рублей или 48,5% всех расходов бюджета.</a:t>
                      </a:r>
                      <a:endParaRPr kumimoji="0" lang="ru-RU" sz="1200" kern="1200" dirty="0" smtClean="0"/>
                    </a:p>
                  </a:txBody>
                  <a:tcPr/>
                </a:tc>
              </a:tr>
              <a:tr h="15799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13.02.2019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r>
                        <a:rPr lang="ru-RU" sz="1200" i="1" dirty="0" smtClean="0">
                          <a:solidFill>
                            <a:sysClr val="windowText" lastClr="000000"/>
                          </a:solidFill>
                        </a:rPr>
                        <a:t>Добрый день, подскажите, пожалуйста где можно ознакомиться с отчетами об исполнении бюджета?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 отчетами об исполнении бюджета за соответствующий  период можно ознакомиться на официальном сайте Администрации </a:t>
                      </a:r>
                      <a:r>
                        <a:rPr lang="ru-RU" sz="1200" dirty="0" smtClean="0"/>
                        <a:t>МО</a:t>
                      </a:r>
                      <a:r>
                        <a:rPr lang="ru-RU" sz="1200" baseline="0" dirty="0" smtClean="0"/>
                        <a:t> «</a:t>
                      </a:r>
                      <a:r>
                        <a:rPr lang="ru-RU" sz="1200" dirty="0" smtClean="0"/>
                        <a:t>Городской </a:t>
                      </a:r>
                      <a:r>
                        <a:rPr lang="ru-RU" sz="1200" dirty="0" smtClean="0"/>
                        <a:t>округ «Город Нарьян-Мар», во вкладке Бюджет для граждан, раздел «Годовой</a:t>
                      </a:r>
                      <a:r>
                        <a:rPr lang="ru-RU" sz="1200" baseline="0" dirty="0" smtClean="0"/>
                        <a:t> отчет об исполнении  бюджета», также можно ознакомиться с текущем исполнением бюджета, в разделе «Текущее исполнение бюджета».</a:t>
                      </a:r>
                      <a:endParaRPr lang="ru-RU" sz="1200" b="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15799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18.02.2019</a:t>
                      </a:r>
                      <a:endParaRPr lang="ru-RU" sz="1200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endParaRPr lang="ru-RU" sz="1200" dirty="0" smtClean="0"/>
                    </a:p>
                    <a:p>
                      <a:pPr algn="l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Здравствуйте. Скажите пожалуйста, какой дефицит бюджета запланирован на 2019 год?</a:t>
                      </a:r>
                      <a:endParaRPr lang="ru-RU" sz="1200" i="1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/>
                        <a:t>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kern="1200" dirty="0" smtClean="0"/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Добрый день! Согласно "Решению о бюджете МО  "Городской округ "Город Нарьян-Мар" на 2019 год и на плановый период 2020 и 2021 годов" дефицит на 2019 год утвержден в сумме 2 802,5 тыс. рублей.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323</TotalTime>
  <Words>377</Words>
  <Application>Microsoft Office PowerPoint</Application>
  <PresentationFormat>Экран (4:3)</PresentationFormat>
  <Paragraphs>47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"ВОПРОС-ОТВЕТ" граждан по бюджетной тематике</vt:lpstr>
      <vt:lpstr>"ВОПРОС-ОТВЕТ" граждан по бюджетной тематике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Finkon4</cp:lastModifiedBy>
  <cp:revision>54</cp:revision>
  <dcterms:created xsi:type="dcterms:W3CDTF">2016-02-18T11:57:44Z</dcterms:created>
  <dcterms:modified xsi:type="dcterms:W3CDTF">2019-02-19T05:52:34Z</dcterms:modified>
</cp:coreProperties>
</file>