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-10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4EF2BE-2D26-4892-B843-B2E79621308D}" type="datetimeFigureOut">
              <a:rPr lang="ru-RU"/>
              <a:pPr/>
              <a:t>30.11.2017</a:t>
            </a:fld>
            <a:endParaRPr lang="ru-RU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37E70E-5B5A-4B74-9B82-F5C18E69E7A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0862A-653D-45E1-ABBC-3472FA8BB1BA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73C65-45BD-4597-A423-A12C32E34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68648-D2FB-460D-A72B-E39E0675E54C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BA753-10AD-4B16-A7CA-CFD3B2788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45651-7FC0-47AB-9AA1-5A022A39C619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D4AC-F88C-41C6-A945-EED25A00F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CFDA9-9AB2-43E4-B212-43879BE7381F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699-0EE8-4A0E-8F8D-4789E8A0E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BEF88-FC18-404E-85CA-BA4202EC1837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FFB55-360B-4C65-9D22-71799DF02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77BA-496E-4AC7-B104-E81DFD7C405F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6FF8-7556-481B-9F94-152C3F54D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129E-0E07-4968-8A2E-49808DED72E9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2C4A-23CA-4CB1-9371-E9093A5E3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96005-0091-4CD7-AA67-80FAD75EDDBB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5140-16D5-4725-AE85-1D15DDAE4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E2B99-0317-45CC-8F41-474B1686D901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E18E2-EB03-4B36-B9DE-4D77BFDF1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DF6C-62A1-4D4E-A20C-80F8664FA17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1362-5C80-4923-8EFC-5499CFE66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D4E5-3B18-436D-B910-CE05A773670D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60E9-4C54-40A1-A6EE-741F10911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3E6A57-3E87-44B1-923C-4C92F8B8840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C996CC-535F-41AB-9CC7-A3A026F8B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143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"ВОПРОС-ОТВЕТ" граждан по бюджетной тематике</a:t>
            </a:r>
            <a:endParaRPr lang="ru-RU" sz="2400" dirty="0"/>
          </a:p>
        </p:txBody>
      </p:sp>
      <p:graphicFrame>
        <p:nvGraphicFramePr>
          <p:cNvPr id="13341" name="Group 29"/>
          <p:cNvGraphicFramePr>
            <a:graphicFrameLocks noGrp="1"/>
          </p:cNvGraphicFramePr>
          <p:nvPr/>
        </p:nvGraphicFramePr>
        <p:xfrm>
          <a:off x="395288" y="908050"/>
          <a:ext cx="8640762" cy="4465638"/>
        </p:xfrm>
        <a:graphic>
          <a:graphicData uri="http://schemas.openxmlformats.org/drawingml/2006/table">
            <a:tbl>
              <a:tblPr/>
              <a:tblGrid>
                <a:gridCol w="355600"/>
                <a:gridCol w="1157287"/>
                <a:gridCol w="2582863"/>
                <a:gridCol w="4545012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Текст сообщения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Ответ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10.10.2017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Здравствуйте! Ответьте пожалуйста, на какую отрасль в 2017 году направлен наибольший объем средств местного бюджета?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Ежегодно наибольший объем расходов местного бюджета в отраслевом разрезе направляется на «Жилищно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коммунальное хозяйство». По итогам  9 месяцев  2017 года на ЖКХ из бюджета было направлено 183,1 тыс.рублей или 36,9% всех расходов бюджета. 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15.11.2017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Какие выплаты предусмотрены в бюджете на 2017 год для граждан, которым присвоено звание «Почетный гражданин города Нарьян-Мара»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 В соответствии с Постановлением Администрации МО «Городской округ «Город Нарьян-Мар» от 29.02.2012г. № 414 «Об утверждении порядка предоставления ежемесячной компенсационной социальной выплаты лицам, имеющим звание    «Почетный гражданин города Нарьян-Мара», при назначении звания «Почетный гражданин города Нарьян-Мара» производится единовременная выплата в размере 31 278 рублей. Лицам уже имеющим звание «Почетный гражданин города Нарьян-Мара», предоставляется ежемесячная компенсационная социальная выплата в размере 5 000 рублей. На 2017 году на эти цели предусмотрены средства в размере 1 422 600 рублей.</a:t>
                      </a:r>
                      <a:endParaRPr kumimoji="0" lang="ru-RU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</TotalTime>
  <Words>147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Arial</vt:lpstr>
      <vt:lpstr>Franklin Gothic Medium</vt:lpstr>
      <vt:lpstr>Franklin Gothic Book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Kultur2</cp:lastModifiedBy>
  <cp:revision>37</cp:revision>
  <dcterms:created xsi:type="dcterms:W3CDTF">2016-02-18T11:57:44Z</dcterms:created>
  <dcterms:modified xsi:type="dcterms:W3CDTF">2017-11-30T15:36:41Z</dcterms:modified>
</cp:coreProperties>
</file>